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8" r:id="rId4"/>
    <p:sldId id="257" r:id="rId5"/>
    <p:sldId id="259" r:id="rId6"/>
    <p:sldId id="260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86C"/>
    <a:srgbClr val="336699"/>
    <a:srgbClr val="90786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613" autoAdjust="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581400"/>
            <a:ext cx="9144000" cy="781050"/>
          </a:xfrm>
        </p:spPr>
        <p:txBody>
          <a:bodyPr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546600"/>
            <a:ext cx="9144000" cy="787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13525"/>
            <a:ext cx="2133600" cy="16827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3525"/>
            <a:ext cx="2133600" cy="16827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57726305-FAE9-4D36-B377-DB62E1F74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931CD-3B88-4A1D-AB69-68E946BA35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15050" y="0"/>
            <a:ext cx="196215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573405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AF405-F8E1-49E4-8144-E5D2941C0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59246-8D04-4106-9BE2-CD440DFC8B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14D71-CAB6-4813-B0FF-3DFF77047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38481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9100" y="685800"/>
            <a:ext cx="38481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E45AC-3C84-4525-A74C-5DCAFD04A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CFD37-2655-415C-A385-FA8D18C6B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F8E28-C9D1-4536-9FB0-D7C0FDA73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75D86-A820-4EBF-A7C0-16C51B3311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35D10-FF6A-4A41-A356-2E9DBB1EEB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A3155-D685-43A2-95C1-582CAD435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784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85800"/>
            <a:ext cx="7848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849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135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35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Tahoma" charset="0"/>
              </a:defRPr>
            </a:lvl1pPr>
          </a:lstStyle>
          <a:p>
            <a:fld id="{065A257A-85A9-4201-ABCE-BA8F1FAB2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9144000" cy="781050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THE HISTORY OF MOBY-DICK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248400"/>
            <a:ext cx="9144000" cy="787400"/>
          </a:xfrm>
        </p:spPr>
        <p:txBody>
          <a:bodyPr/>
          <a:lstStyle/>
          <a:p>
            <a:pPr algn="r"/>
            <a:r>
              <a:rPr lang="en-US" sz="2600" i="0" dirty="0" smtClean="0">
                <a:latin typeface="Calibri" pitchFamily="34" charset="0"/>
                <a:cs typeface="Calibri" pitchFamily="34" charset="0"/>
              </a:rPr>
              <a:t>David J Russell II</a:t>
            </a:r>
            <a:endParaRPr lang="en-US" sz="2600" i="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685800"/>
          </a:xfrm>
        </p:spPr>
        <p:txBody>
          <a:bodyPr/>
          <a:lstStyle/>
          <a:p>
            <a:r>
              <a:rPr lang="en-US" sz="3400" dirty="0" smtClean="0"/>
              <a:t>TRAFFIC OPERATIONS/ENGINEERING FACTORS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600" dirty="0" smtClean="0"/>
              <a:t>Automated Vehicle Identification (AVI)</a:t>
            </a:r>
          </a:p>
          <a:p>
            <a:endParaRPr lang="en-US" sz="2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3590925" cy="466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CONCLUSION/INCENTIVES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600" dirty="0" smtClean="0"/>
              <a:t>Benefits for both Trucking Industry &amp; Motoring Public</a:t>
            </a:r>
          </a:p>
          <a:p>
            <a:r>
              <a:rPr lang="en-US" sz="2600" dirty="0" smtClean="0"/>
              <a:t>Reduction in Travel Time </a:t>
            </a:r>
          </a:p>
          <a:p>
            <a:r>
              <a:rPr lang="en-US" sz="2600" dirty="0" smtClean="0"/>
              <a:t>Reduction in Truck Idle Time Congestion</a:t>
            </a:r>
          </a:p>
          <a:p>
            <a:r>
              <a:rPr lang="en-US" sz="2600" dirty="0" smtClean="0"/>
              <a:t>Reduction in Pavement Rehabilitation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600" dirty="0" smtClean="0"/>
              <a:t>Send Survey to Logistic Department</a:t>
            </a:r>
          </a:p>
          <a:p>
            <a:endParaRPr lang="en-US" sz="26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600" dirty="0" smtClean="0"/>
              <a:t>Texas Transportation Institute. (2010). </a:t>
            </a:r>
            <a:r>
              <a:rPr lang="en-US" sz="2600" dirty="0" smtClean="0"/>
              <a:t>Operational Factors </a:t>
            </a:r>
            <a:r>
              <a:rPr lang="en-US" sz="2600" dirty="0" smtClean="0"/>
              <a:t>that </a:t>
            </a:r>
            <a:r>
              <a:rPr lang="en-US" sz="2600" dirty="0" smtClean="0"/>
              <a:t>Impact Truck Use of Toll </a:t>
            </a:r>
            <a:r>
              <a:rPr lang="en-US" sz="2600" dirty="0" smtClean="0"/>
              <a:t>Roads. College Station, TX. </a:t>
            </a:r>
            <a:r>
              <a:rPr lang="en-US" sz="2600" dirty="0" smtClean="0"/>
              <a:t>Christopher Poe, Ph.D., P.E.</a:t>
            </a:r>
            <a:endParaRPr lang="en-US" sz="26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9144000" cy="781050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GEOMETRIC </a:t>
            </a:r>
            <a:r>
              <a:rPr lang="en-US" sz="3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DESIGN AND OPERATIONAL </a:t>
            </a:r>
            <a:r>
              <a:rPr lang="en-US" sz="3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FACTORS THAT </a:t>
            </a:r>
            <a:r>
              <a:rPr lang="en-US" sz="3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IMPACT TRUCK USE OF </a:t>
            </a:r>
            <a:r>
              <a:rPr lang="en-US" sz="3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TOLL ROADS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248400"/>
            <a:ext cx="9144000" cy="787400"/>
          </a:xfrm>
        </p:spPr>
        <p:txBody>
          <a:bodyPr/>
          <a:lstStyle/>
          <a:p>
            <a:pPr algn="r"/>
            <a:r>
              <a:rPr lang="en-US" sz="2600" i="0" dirty="0" smtClean="0">
                <a:latin typeface="Calibri" pitchFamily="34" charset="0"/>
                <a:cs typeface="Calibri" pitchFamily="34" charset="0"/>
              </a:rPr>
              <a:t>David J Russell II</a:t>
            </a:r>
            <a:endParaRPr lang="en-US" sz="2600" i="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7772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INTRODUCTION	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	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6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600" dirty="0" smtClean="0">
                <a:latin typeface="Calibri" pitchFamily="34" charset="0"/>
                <a:cs typeface="Calibri" pitchFamily="34" charset="0"/>
              </a:rPr>
              <a:t>300 Miles of Toll Roads (Texas)</a:t>
            </a:r>
            <a:endParaRPr lang="en-US" sz="2600" b="1" i="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600" b="1" i="0" dirty="0" smtClean="0">
                <a:latin typeface="Calibri" pitchFamily="34" charset="0"/>
                <a:cs typeface="Calibri" pitchFamily="34" charset="0"/>
              </a:rPr>
              <a:t>Freight &amp; Trucking Increase </a:t>
            </a:r>
          </a:p>
          <a:p>
            <a:r>
              <a:rPr lang="en-US" sz="2600" dirty="0" smtClean="0"/>
              <a:t>Texas leads nation in fatal </a:t>
            </a:r>
          </a:p>
          <a:p>
            <a:pPr>
              <a:buNone/>
            </a:pPr>
            <a:r>
              <a:rPr lang="en-US" sz="2600" dirty="0" smtClean="0"/>
              <a:t>	crashes (large trucks)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438400"/>
            <a:ext cx="4100512" cy="387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VEHICLE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2600" dirty="0" smtClean="0"/>
          </a:p>
          <a:p>
            <a:r>
              <a:rPr lang="en-US" sz="2600" dirty="0" smtClean="0"/>
              <a:t>Interstate Semitrailer – WB 67</a:t>
            </a:r>
          </a:p>
          <a:p>
            <a:pPr lvl="1"/>
            <a:r>
              <a:rPr lang="en-US" sz="2200" dirty="0" smtClean="0"/>
              <a:t>(67 ft wheel base) 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09800"/>
            <a:ext cx="762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600" dirty="0" smtClean="0"/>
          </a:p>
          <a:p>
            <a:r>
              <a:rPr lang="en-US" sz="2600" dirty="0" smtClean="0"/>
              <a:t>Design Speed (70mph)</a:t>
            </a:r>
            <a:endParaRPr lang="en-US" sz="2200" dirty="0" smtClean="0"/>
          </a:p>
          <a:p>
            <a:r>
              <a:rPr lang="en-US" sz="2600" dirty="0" smtClean="0"/>
              <a:t>Horizontal Alignment</a:t>
            </a:r>
          </a:p>
          <a:p>
            <a:pPr lvl="1"/>
            <a:r>
              <a:rPr lang="en-US" sz="2200" dirty="0" smtClean="0"/>
              <a:t>Offtracking</a:t>
            </a:r>
          </a:p>
          <a:p>
            <a:r>
              <a:rPr lang="en-US" sz="2600" dirty="0" smtClean="0"/>
              <a:t>Vertical Alignment</a:t>
            </a:r>
          </a:p>
          <a:p>
            <a:pPr lvl="1"/>
            <a:r>
              <a:rPr lang="en-US" sz="2200" dirty="0" smtClean="0"/>
              <a:t>Stopping Sight Distance</a:t>
            </a:r>
          </a:p>
          <a:p>
            <a:pPr lvl="2"/>
            <a:r>
              <a:rPr lang="en-US" sz="1800" dirty="0" smtClean="0"/>
              <a:t>Intersections</a:t>
            </a:r>
          </a:p>
          <a:p>
            <a:pPr lvl="2"/>
            <a:r>
              <a:rPr lang="en-US" sz="1800" dirty="0" smtClean="0"/>
              <a:t>Braking Distance</a:t>
            </a:r>
          </a:p>
          <a:p>
            <a:pPr lvl="1"/>
            <a:r>
              <a:rPr lang="en-US" sz="2200" dirty="0" smtClean="0"/>
              <a:t>Ramps and Interchanges</a:t>
            </a:r>
          </a:p>
          <a:p>
            <a:pPr>
              <a:buNone/>
            </a:pPr>
            <a:r>
              <a:rPr lang="en-US" sz="2600" dirty="0" smtClean="0"/>
              <a:t>		</a:t>
            </a:r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09800"/>
            <a:ext cx="431482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685800"/>
          </a:xfrm>
        </p:spPr>
        <p:txBody>
          <a:bodyPr/>
          <a:lstStyle/>
          <a:p>
            <a:r>
              <a:rPr lang="en-US" sz="3400" dirty="0" smtClean="0"/>
              <a:t>TRAFFIC OPERATIONS/ENGINEERING FACTORS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600" dirty="0" smtClean="0"/>
              <a:t>Signing</a:t>
            </a:r>
          </a:p>
          <a:p>
            <a:endParaRPr lang="en-US" sz="2600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7315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685800"/>
          </a:xfrm>
        </p:spPr>
        <p:txBody>
          <a:bodyPr/>
          <a:lstStyle/>
          <a:p>
            <a:r>
              <a:rPr lang="en-US" sz="3400" dirty="0" smtClean="0"/>
              <a:t>TRAFFIC OPERATIONS/ENGINEERING FACTORS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2600" dirty="0" smtClean="0"/>
          </a:p>
          <a:p>
            <a:r>
              <a:rPr lang="en-US" sz="2600" dirty="0" smtClean="0"/>
              <a:t>Rumble Strips</a:t>
            </a:r>
          </a:p>
          <a:p>
            <a:endParaRPr lang="en-US" sz="2600" dirty="0" smtClean="0"/>
          </a:p>
          <a:p>
            <a:pPr>
              <a:buNone/>
            </a:pPr>
            <a:endParaRPr lang="en-US" sz="2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24955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590800"/>
            <a:ext cx="25050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429000"/>
            <a:ext cx="24574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685800"/>
          </a:xfrm>
        </p:spPr>
        <p:txBody>
          <a:bodyPr/>
          <a:lstStyle/>
          <a:p>
            <a:r>
              <a:rPr lang="en-US" sz="3400" dirty="0" smtClean="0"/>
              <a:t>TRAFFIC OPERATIONS/ENGINEERING FACTORS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600" dirty="0" smtClean="0"/>
              <a:t>Lighted Barrier Delineation</a:t>
            </a:r>
          </a:p>
          <a:p>
            <a:endParaRPr lang="en-US" sz="26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353377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828800"/>
            <a:ext cx="46386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lancholy abstract design template">
  <a:themeElements>
    <a:clrScheme name="Office Theme 12">
      <a:dk1>
        <a:srgbClr val="777777"/>
      </a:dk1>
      <a:lt1>
        <a:srgbClr val="969696"/>
      </a:lt1>
      <a:dk2>
        <a:srgbClr val="686B5D"/>
      </a:dk2>
      <a:lt2>
        <a:srgbClr val="4E4E44"/>
      </a:lt2>
      <a:accent1>
        <a:srgbClr val="909082"/>
      </a:accent1>
      <a:accent2>
        <a:srgbClr val="809EA8"/>
      </a:accent2>
      <a:accent3>
        <a:srgbClr val="B9BAB6"/>
      </a:accent3>
      <a:accent4>
        <a:srgbClr val="7F7F7F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777777"/>
        </a:dk1>
        <a:lt1>
          <a:srgbClr val="969696"/>
        </a:lt1>
        <a:dk2>
          <a:srgbClr val="686B5D"/>
        </a:dk2>
        <a:lt2>
          <a:srgbClr val="4E4E44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7F7F7F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Melancholy abstract design template</Template>
  <TotalTime>524</TotalTime>
  <Words>161</Words>
  <Application>Microsoft Office PowerPoint</Application>
  <PresentationFormat>On-screen Show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Melancholy abstract design template</vt:lpstr>
      <vt:lpstr>THE HISTORY OF MOBY-DICK</vt:lpstr>
      <vt:lpstr>GEOMETRIC DESIGN AND OPERATIONAL FACTORS THAT IMPACT TRUCK USE OF TOLL ROADS</vt:lpstr>
      <vt:lpstr>INTRODUCTION</vt:lpstr>
      <vt:lpstr>INTRODUCTION  </vt:lpstr>
      <vt:lpstr>DESIGN VEHICLE</vt:lpstr>
      <vt:lpstr>DESIGN ELEMENTS</vt:lpstr>
      <vt:lpstr>TRAFFIC OPERATIONS/ENGINEERING FACTORS</vt:lpstr>
      <vt:lpstr>TRAFFIC OPERATIONS/ENGINEERING FACTORS</vt:lpstr>
      <vt:lpstr>TRAFFIC OPERATIONS/ENGINEERING FACTORS</vt:lpstr>
      <vt:lpstr>TRAFFIC OPERATIONS/ENGINEERING FACTORS</vt:lpstr>
      <vt:lpstr>CONCLUSION/INCENTIVES</vt:lpstr>
      <vt:lpstr>RECOMMENDATIONS </vt:lpstr>
      <vt:lpstr>REFERENCE </vt:lpstr>
      <vt:lpstr>QUESTIONS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GEOMETRIC DESIGN AND OPERATIONAL FACTORS THAT IMPACT TRUCK USE OF TOLL ROADS</dc:title>
  <dc:creator>SilentWarrior</dc:creator>
  <cp:lastModifiedBy>default01</cp:lastModifiedBy>
  <cp:revision>52</cp:revision>
  <cp:lastPrinted>1601-01-01T00:00:00Z</cp:lastPrinted>
  <dcterms:created xsi:type="dcterms:W3CDTF">2011-04-25T04:06:48Z</dcterms:created>
  <dcterms:modified xsi:type="dcterms:W3CDTF">2011-04-26T18:37:11Z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TC010903011033</vt:lpwstr>
  </property>
</Properties>
</file>